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50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6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43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05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1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28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6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69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42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67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B0A45-6311-4FD1-B7F3-93E9B0311AA3}" type="datetimeFigureOut">
              <a:rPr lang="zh-TW" altLang="en-US" smtClean="0"/>
              <a:t>2020/3/4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742A3-93B3-49E7-A491-0F39BB38E3C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5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ag.tn.edu.tw/modules/ceag/resource.php?TeamID=23&amp;g2p=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syps.tn.edu.tw/modules/tad_web/page.php?WebID=18&amp;PageID=91" TargetMode="External"/><Relationship Id="rId3" Type="http://schemas.openxmlformats.org/officeDocument/2006/relationships/hyperlink" Target="https://blog.syps.tn.edu.tw/modules/tad_web/index.php?WebID=18" TargetMode="External"/><Relationship Id="rId7" Type="http://schemas.openxmlformats.org/officeDocument/2006/relationships/hyperlink" Target="https://blog.syps.tn.edu.tw/modules/tad_web/page.php?WebID=18&amp;PageID=9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syps.tn.edu.tw/modules/tad_web/page.php?WebID=18&amp;PageID=89" TargetMode="External"/><Relationship Id="rId5" Type="http://schemas.openxmlformats.org/officeDocument/2006/relationships/hyperlink" Target="https://blog.syps.tn.edu.tw/modules/tad_web/page.php?WebID=18&amp;PageID=88" TargetMode="External"/><Relationship Id="rId4" Type="http://schemas.openxmlformats.org/officeDocument/2006/relationships/hyperlink" Target="https://blog.syps.tn.edu.tw/modules/tad_web/page.php?WebID=18&amp;PageID=86" TargetMode="External"/><Relationship Id="rId9" Type="http://schemas.openxmlformats.org/officeDocument/2006/relationships/hyperlink" Target="https://blog.syps.tn.edu.tw/modules/tad_web/page.php?WebID=18&amp;PageID=9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性平課程規畫與教學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9144000" cy="533400"/>
          </a:xfrm>
        </p:spPr>
        <p:txBody>
          <a:bodyPr/>
          <a:lstStyle/>
          <a:p>
            <a:r>
              <a:rPr lang="zh-TW" altLang="en-US" dirty="0" smtClean="0"/>
              <a:t>課發組 高宇亭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6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5791" t="15505" r="6971" b="8152"/>
          <a:stretch/>
        </p:blipFill>
        <p:spPr>
          <a:xfrm>
            <a:off x="1676403" y="747485"/>
            <a:ext cx="9341882" cy="5450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17486" y="5428343"/>
            <a:ext cx="8287657" cy="3483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0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性侵害性騷擾或性霸凌預防教學注意要點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56229" y="2286000"/>
            <a:ext cx="9310914" cy="36950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課程規劃與教學：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altLang="zh-TW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u="sng" dirty="0" smtClean="0">
                <a:solidFill>
                  <a:srgbClr val="C00000"/>
                </a:solidFill>
              </a:rPr>
              <a:t>每</a:t>
            </a:r>
            <a:r>
              <a:rPr lang="zh-TW" altLang="en-US" u="sng" dirty="0">
                <a:solidFill>
                  <a:srgbClr val="C00000"/>
                </a:solidFill>
              </a:rPr>
              <a:t>學期</a:t>
            </a:r>
            <a:r>
              <a:rPr lang="zh-TW" altLang="en-US" dirty="0"/>
              <a:t>應實施性別平等教育相關課程或活動至少</a:t>
            </a:r>
            <a:r>
              <a:rPr lang="zh-TW" altLang="en-US" dirty="0" smtClean="0">
                <a:solidFill>
                  <a:srgbClr val="C00000"/>
                </a:solidFill>
              </a:rPr>
              <a:t>四小時</a:t>
            </a:r>
            <a:r>
              <a:rPr lang="zh-TW" altLang="en-US" dirty="0" smtClean="0"/>
              <a:t>。</a:t>
            </a:r>
            <a:br>
              <a:rPr lang="zh-TW" altLang="en-US" dirty="0" smtClean="0"/>
            </a:br>
            <a:endParaRPr lang="en-US" altLang="zh-TW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dirty="0" smtClean="0"/>
              <a:t>依據</a:t>
            </a:r>
            <a:r>
              <a:rPr lang="zh-TW" altLang="en-US" dirty="0"/>
              <a:t>性侵害犯罪防治法規定，</a:t>
            </a:r>
            <a:r>
              <a:rPr lang="zh-TW" altLang="en-US" u="sng" dirty="0">
                <a:solidFill>
                  <a:srgbClr val="C00000"/>
                </a:solidFill>
              </a:rPr>
              <a:t>每學年</a:t>
            </a:r>
            <a:r>
              <a:rPr lang="zh-TW" altLang="en-US" dirty="0"/>
              <a:t>應實施</a:t>
            </a:r>
            <a:r>
              <a:rPr lang="zh-TW" altLang="en-US" dirty="0">
                <a:solidFill>
                  <a:srgbClr val="C00000"/>
                </a:solidFill>
              </a:rPr>
              <a:t>四小時以上之性</a:t>
            </a:r>
            <a:r>
              <a:rPr lang="zh-TW" altLang="en-US" dirty="0" smtClean="0">
                <a:solidFill>
                  <a:srgbClr val="C00000"/>
                </a:solidFill>
              </a:rPr>
              <a:t>侵害</a:t>
            </a:r>
            <a:r>
              <a:rPr lang="zh-TW" altLang="en-US" dirty="0">
                <a:solidFill>
                  <a:srgbClr val="C00000"/>
                </a:solidFill>
              </a:rPr>
              <a:t>防治教育課程</a:t>
            </a:r>
            <a:r>
              <a:rPr lang="zh-TW" altLang="en-US" dirty="0"/>
              <a:t>。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36921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289" t="16799" r="21536" b="37626"/>
          <a:stretch/>
        </p:blipFill>
        <p:spPr>
          <a:xfrm>
            <a:off x="1596571" y="667656"/>
            <a:ext cx="10068368" cy="55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3" t="19920" r="7781" b="16704"/>
          <a:stretch/>
        </p:blipFill>
        <p:spPr>
          <a:xfrm>
            <a:off x="1538513" y="769258"/>
            <a:ext cx="10314685" cy="5087256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8897257" y="1306286"/>
            <a:ext cx="2358571" cy="145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467428" y="1915886"/>
            <a:ext cx="5152572" cy="508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V="1">
            <a:off x="3461657" y="2532744"/>
            <a:ext cx="5152572" cy="508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6560457" y="4470401"/>
            <a:ext cx="5152572" cy="5080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2467428" y="5029200"/>
            <a:ext cx="9027886" cy="870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2467428" y="5733146"/>
            <a:ext cx="4228427" cy="2177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95713" y="5903461"/>
            <a:ext cx="8400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https://ceag.tn.edu.tw/modules/ceag/resource.php?TeamID=23&amp;g2p=2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1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教學資源連結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06" t="11081" r="7972" b="48225"/>
          <a:stretch/>
        </p:blipFill>
        <p:spPr>
          <a:xfrm>
            <a:off x="660400" y="1487486"/>
            <a:ext cx="10395842" cy="4310971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2256971" y="2612571"/>
            <a:ext cx="179977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238171" y="3882571"/>
            <a:ext cx="1748972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821543" y="5925012"/>
            <a:ext cx="819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hlinkClick r:id="rId3"/>
              </a:rPr>
              <a:t>https://blog.syps.tn.edu.tw/modules/tad_web/index.php?WebID=18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90342" y="2303471"/>
            <a:ext cx="5660571" cy="33310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:</a:t>
            </a: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4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4"/>
              </a:rPr>
              <a:t>1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4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4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4"/>
              </a:rPr>
              <a:t>我的身體我保護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5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5"/>
              </a:rPr>
              <a:t>2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5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5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5"/>
              </a:rPr>
              <a:t>家族相簿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5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5"/>
              </a:rPr>
              <a:t>繪本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6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6"/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6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6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6"/>
              </a:rPr>
              <a:t>蝴蝶朵朵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7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7"/>
              </a:rPr>
              <a:t>4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7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7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7"/>
              </a:rPr>
              <a:t>相信自己，勇敢求助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8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8"/>
              </a:rPr>
              <a:t>5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8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8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8"/>
              </a:rPr>
              <a:t>勇敢站出來</a:t>
            </a:r>
            <a:endParaRPr lang="zh-TW" altLang="en-US" sz="24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9"/>
              </a:rPr>
              <a:t>性平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9"/>
              </a:rPr>
              <a:t>6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9"/>
              </a:rPr>
              <a:t>年級指定課程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  <a:hlinkClick r:id="rId9"/>
              </a:rPr>
              <a:t>-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  <a:hlinkClick r:id="rId9"/>
              </a:rPr>
              <a:t>身體自主與界限</a:t>
            </a:r>
            <a:endParaRPr lang="zh-TW" altLang="en-US" sz="2400" dirty="0" smtClean="0">
              <a:solidFill>
                <a:schemeClr val="tx1"/>
              </a:solidFill>
              <a:latin typeface="+mn-ea"/>
            </a:endParaRPr>
          </a:p>
          <a:p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13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      教學紀錄表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72" r="15789" b="6575"/>
          <a:stretch/>
        </p:blipFill>
        <p:spPr>
          <a:xfrm>
            <a:off x="600528" y="1415815"/>
            <a:ext cx="8450943" cy="5101550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/>
          <a:srcRect l="27540" t="13582" r="27208" b="4530"/>
          <a:stretch/>
        </p:blipFill>
        <p:spPr>
          <a:xfrm>
            <a:off x="6312308" y="87086"/>
            <a:ext cx="5478326" cy="6608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直線接點 3"/>
          <p:cNvCxnSpPr/>
          <p:nvPr/>
        </p:nvCxnSpPr>
        <p:spPr>
          <a:xfrm>
            <a:off x="6700058" y="759229"/>
            <a:ext cx="45941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7485" y="1235982"/>
            <a:ext cx="3541486" cy="376418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大辦公室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課發組桌</a:t>
            </a:r>
            <a:r>
              <a:rPr lang="zh-TW" altLang="en-US" dirty="0">
                <a:sym typeface="Wingdings" panose="05000000000000000000" pitchFamily="2" charset="2"/>
              </a:rPr>
              <a:t>面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簽名</a:t>
            </a:r>
            <a:r>
              <a:rPr lang="zh-TW" altLang="en-US" dirty="0" smtClean="0"/>
              <a:t>登記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21" t="11914" r="31543" b="11200"/>
          <a:stretch/>
        </p:blipFill>
        <p:spPr>
          <a:xfrm>
            <a:off x="1792513" y="65314"/>
            <a:ext cx="4724401" cy="67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</Words>
  <Application>Microsoft Office PowerPoint</Application>
  <PresentationFormat>寬螢幕</PresentationFormat>
  <Paragraphs>18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Wingdings</vt:lpstr>
      <vt:lpstr>Office 佈景主題</vt:lpstr>
      <vt:lpstr>性平課程規畫與教學</vt:lpstr>
      <vt:lpstr>PowerPoint 簡報</vt:lpstr>
      <vt:lpstr>性侵害性騷擾或性霸凌預防教學注意要點</vt:lpstr>
      <vt:lpstr>PowerPoint 簡報</vt:lpstr>
      <vt:lpstr>PowerPoint 簡報</vt:lpstr>
      <vt:lpstr>教學資源連結</vt:lpstr>
      <vt:lpstr>       教學紀錄表</vt:lpstr>
      <vt:lpstr>大辦公室  課發組桌面  簽名登記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性平課程</dc:title>
  <dc:creator>高宇亭楊曜任</dc:creator>
  <cp:lastModifiedBy>高宇亭楊曜任</cp:lastModifiedBy>
  <cp:revision>7</cp:revision>
  <dcterms:created xsi:type="dcterms:W3CDTF">2020-03-02T07:09:01Z</dcterms:created>
  <dcterms:modified xsi:type="dcterms:W3CDTF">2020-03-04T04:05:29Z</dcterms:modified>
</cp:coreProperties>
</file>