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2" r:id="rId3"/>
    <p:sldId id="270" r:id="rId4"/>
    <p:sldId id="271" r:id="rId5"/>
    <p:sldId id="269" r:id="rId6"/>
    <p:sldId id="275" r:id="rId7"/>
    <p:sldId id="276" r:id="rId8"/>
    <p:sldId id="260" r:id="rId9"/>
    <p:sldId id="267" r:id="rId10"/>
    <p:sldId id="262" r:id="rId11"/>
    <p:sldId id="274" r:id="rId1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Franklin Gothic Book" panose="020B05030201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Franklin Gothic Book" panose="020B05030201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Franklin Gothic Book" panose="020B05030201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Franklin Gothic Book" panose="020B05030201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Franklin Gothic Book" panose="020B05030201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Franklin Gothic Book" panose="020B05030201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Franklin Gothic Book" panose="020B05030201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Franklin Gothic Book" panose="020B05030201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Franklin Gothic Book" panose="020B05030201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AB0"/>
    <a:srgbClr val="02243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9" autoAdjust="0"/>
  </p:normalViewPr>
  <p:slideViewPr>
    <p:cSldViewPr>
      <p:cViewPr varScale="1">
        <p:scale>
          <a:sx n="48" d="100"/>
          <a:sy n="48" d="100"/>
        </p:scale>
        <p:origin x="1347" y="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>
            <a:extLst>
              <a:ext uri="{FF2B5EF4-FFF2-40B4-BE49-F238E27FC236}">
                <a16:creationId xmlns:a16="http://schemas.microsoft.com/office/drawing/2014/main" id="{1A0E505B-6E4A-48B6-9121-B2E14B6A965C}"/>
              </a:ext>
            </a:extLst>
          </p:cNvPr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5C838382-9F50-4BCE-9C8A-7DFF2B434DBF}"/>
              </a:ext>
            </a:extLst>
          </p:cNvPr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8C97D2B-482C-464A-BC8C-7294000CA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8FDDE-A907-4406-9CCB-7F1E97833284}" type="datetimeFigureOut">
              <a:rPr lang="zh-TW" altLang="en-US"/>
              <a:pPr>
                <a:defRPr/>
              </a:pPr>
              <a:t>2021/5/19</a:t>
            </a:fld>
            <a:endParaRPr lang="zh-TW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E284F59-7739-421F-B856-F50E3144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861A173-CDAF-403D-81D6-CA901AA7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5C4D3-CD98-428A-9E28-A11F0A72735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815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15DD8-6BF2-4672-A160-E4904DC29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11B00-C654-4DC6-9D32-5B1D62DEDF3B}" type="datetimeFigureOut">
              <a:rPr lang="zh-TW" altLang="en-US"/>
              <a:pPr>
                <a:defRPr/>
              </a:pPr>
              <a:t>2021/5/19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A288B-CDC6-4304-B189-ADEE2B252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5398A-9BE9-4AB7-AFB9-991EC2F65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4FA830-23E1-420F-B1A0-AC4D58E42B16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459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FC83E-33CB-44CF-A9C2-CCB558448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7C626-D981-460B-9D68-ECA92E14BE91}" type="datetimeFigureOut">
              <a:rPr lang="zh-TW" altLang="en-US"/>
              <a:pPr>
                <a:defRPr/>
              </a:pPr>
              <a:t>2021/5/19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1D7E0-8E5F-40D6-ADCA-E8D51A91D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84B8F-F711-4A44-BF2E-E8F8778B7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2BC77-5FBA-44CF-A128-2A05E872A8A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388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FD29D-819A-4DE9-B14F-FF30D7D9E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20A25-A6B8-459D-9B66-A00F1B54C255}" type="datetimeFigureOut">
              <a:rPr lang="zh-TW" altLang="en-US"/>
              <a:pPr>
                <a:defRPr/>
              </a:pPr>
              <a:t>2021/5/19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E8221-AF92-4E3C-A080-7D8C2F022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C47A5-749B-491E-A053-614A90AEF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15573D-9CB5-4976-BBB5-150A7A16F1E7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212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64A6C3EF-F009-4201-8203-5C78E8883172}"/>
              </a:ext>
            </a:extLst>
          </p:cNvPr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Right Triangle 6">
            <a:extLst>
              <a:ext uri="{FF2B5EF4-FFF2-40B4-BE49-F238E27FC236}">
                <a16:creationId xmlns:a16="http://schemas.microsoft.com/office/drawing/2014/main" id="{E1A9BEC5-9D6A-490A-AFD5-65BCFBA336FD}"/>
              </a:ext>
            </a:extLst>
          </p:cNvPr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248A3C1-430F-4F36-BC3F-C320899E3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4C841-CB03-43BB-84F7-09D9FCDDF155}" type="datetimeFigureOut">
              <a:rPr lang="zh-TW" altLang="en-US"/>
              <a:pPr>
                <a:defRPr/>
              </a:pPr>
              <a:t>2021/5/19</a:t>
            </a:fld>
            <a:endParaRPr lang="zh-TW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10F6A01-670F-4100-8DC0-524FD74EB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96E13B1-4105-4A77-B145-AF9E2F251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67560-05EC-49E5-AD0D-25CC2CD7D5E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67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1C6861-BDBC-45C6-AA77-AC4ABE97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7E85F-A70C-459E-BD6F-2B28493C3C16}" type="datetimeFigureOut">
              <a:rPr lang="zh-TW" altLang="en-US"/>
              <a:pPr>
                <a:defRPr/>
              </a:pPr>
              <a:t>2021/5/19</a:t>
            </a:fld>
            <a:endParaRPr lang="zh-TW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FCEBBB-F008-4BF8-9DAA-03890B19B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E70D85-F483-4264-888A-C179DF948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29655-8047-49A6-9FF5-A345E97ADF57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6334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5D4462B-7EFF-4433-AF1D-1EC12A63F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FD4F7-9E6C-47E8-8806-0122E8B50830}" type="datetimeFigureOut">
              <a:rPr lang="zh-TW" altLang="en-US"/>
              <a:pPr>
                <a:defRPr/>
              </a:pPr>
              <a:t>2021/5/19</a:t>
            </a:fld>
            <a:endParaRPr lang="zh-TW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5836E33-7DB1-4A14-8071-75E81A2B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65A2625-72E8-4DE2-A9B8-3FC43E50A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257011-44E3-4966-A04C-83FE22CCD4B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870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B63B8AF-DD79-4698-AEC1-10E1E010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5ED4E-9A61-4B7A-9891-D8C79195AB9E}" type="datetimeFigureOut">
              <a:rPr lang="zh-TW" altLang="en-US"/>
              <a:pPr>
                <a:defRPr/>
              </a:pPr>
              <a:t>2021/5/19</a:t>
            </a:fld>
            <a:endParaRPr lang="zh-TW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148A46C-59A8-468B-AC65-3F852094C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335869F-9AF3-4ECE-BEB7-F44F4EF6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5F963-334B-46EC-99F8-371D55FA5E23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253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8ED0E08-2B42-42B1-B81F-3776F5EFA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7520D-7F02-4BC1-91A8-7BD96CBAB32E}" type="datetimeFigureOut">
              <a:rPr lang="zh-TW" altLang="en-US"/>
              <a:pPr>
                <a:defRPr/>
              </a:pPr>
              <a:t>2021/5/19</a:t>
            </a:fld>
            <a:endParaRPr lang="zh-TW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92D05DA-731E-48AF-B417-C850E6FD4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243A6AA-1ACC-4CF8-BF97-61D78F0F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3413A-21B0-4F4E-891F-99F5A775FF6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64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>
            <a:extLst>
              <a:ext uri="{FF2B5EF4-FFF2-40B4-BE49-F238E27FC236}">
                <a16:creationId xmlns:a16="http://schemas.microsoft.com/office/drawing/2014/main" id="{C9CB1108-6B7C-49A0-8082-DB468CA2A479}"/>
              </a:ext>
            </a:extLst>
          </p:cNvPr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Right Triangle 17">
            <a:extLst>
              <a:ext uri="{FF2B5EF4-FFF2-40B4-BE49-F238E27FC236}">
                <a16:creationId xmlns:a16="http://schemas.microsoft.com/office/drawing/2014/main" id="{822B9399-11A8-48A6-8E16-E81E525B65F2}"/>
              </a:ext>
            </a:extLst>
          </p:cNvPr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8EF98321-CC82-4516-B7D0-C4B75A5F2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FE05C-6D5E-4E81-9238-BC5E100C07BD}" type="datetimeFigureOut">
              <a:rPr lang="zh-TW" altLang="en-US"/>
              <a:pPr>
                <a:defRPr/>
              </a:pPr>
              <a:t>2021/5/19</a:t>
            </a:fld>
            <a:endParaRPr lang="zh-TW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95C3BE6F-FFC6-4957-A6D1-409980A77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260D4B40-6B99-4612-B06F-09A4796AA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FFB56F-DABA-4117-9EFE-F742B34B7FB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068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>
            <a:extLst>
              <a:ext uri="{FF2B5EF4-FFF2-40B4-BE49-F238E27FC236}">
                <a16:creationId xmlns:a16="http://schemas.microsoft.com/office/drawing/2014/main" id="{A49FCA1D-5D64-4EF7-AB9B-E4894463FEB0}"/>
              </a:ext>
            </a:extLst>
          </p:cNvPr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FEC7453D-C756-4B5E-87E9-52A0F8578832}"/>
              </a:ext>
            </a:extLst>
          </p:cNvPr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122F31C-51C9-414C-AF55-CB21800DD4B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D275A-75CF-4520-9041-E6A636E6B7D9}" type="datetimeFigureOut">
              <a:rPr lang="zh-TW" altLang="en-US"/>
              <a:pPr>
                <a:defRPr/>
              </a:pPr>
              <a:t>2021/5/19</a:t>
            </a:fld>
            <a:endParaRPr lang="zh-TW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4B8833A-07E9-4539-A118-16BA98F585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5B9A1C7-CCE8-4FBB-9D48-8B3DF7D5025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A4AC7B49-226B-4D67-8DB1-5F739274C380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012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E52CD146-062C-4240-B479-9ED1E7288093}"/>
              </a:ext>
            </a:extLst>
          </p:cNvPr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26EF483-83A6-44CE-9DEC-C8B913D0F01A}"/>
              </a:ext>
            </a:extLst>
          </p:cNvPr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8334AA-6096-4133-B064-7E5AE37D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6F0DBF2B-E734-438B-ADF8-14872BE130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5A128-0870-4F0B-84A9-E2EC69B599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946B918-9808-4B0E-BCE9-4110E0CE7324}" type="datetimeFigureOut">
              <a:rPr lang="zh-TW" altLang="en-US"/>
              <a:pPr>
                <a:defRPr/>
              </a:pPr>
              <a:t>2021/5/19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4DD4C-6618-40D0-B066-3F28C95DB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000" cap="all" spc="200" baseline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BA9D0-3B7A-4575-BC18-CF5A3625D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kumimoji="0" sz="1600">
                <a:solidFill>
                  <a:srgbClr val="FFFFFF"/>
                </a:solidFill>
              </a:defRPr>
            </a:lvl1pPr>
          </a:lstStyle>
          <a:p>
            <a:fld id="{81FB0C8D-26D6-4DCE-AEAD-0F1F1265A94B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3" r:id="rId2"/>
    <p:sldLayoutId id="2147483711" r:id="rId3"/>
    <p:sldLayoutId id="2147483704" r:id="rId4"/>
    <p:sldLayoutId id="2147483705" r:id="rId5"/>
    <p:sldLayoutId id="2147483706" r:id="rId6"/>
    <p:sldLayoutId id="2147483707" r:id="rId7"/>
    <p:sldLayoutId id="2147483712" r:id="rId8"/>
    <p:sldLayoutId id="2147483713" r:id="rId9"/>
    <p:sldLayoutId id="2147483708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F734B2-FFD4-4D48-8243-4B7BD368F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209693">
            <a:off x="1536427" y="2814466"/>
            <a:ext cx="7004074" cy="9858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16600" b="1" cap="none" dirty="0"/>
              <a:t>拼貼</a:t>
            </a:r>
          </a:p>
        </p:txBody>
      </p:sp>
      <p:sp>
        <p:nvSpPr>
          <p:cNvPr id="6148" name="文字方塊 3">
            <a:extLst>
              <a:ext uri="{FF2B5EF4-FFF2-40B4-BE49-F238E27FC236}">
                <a16:creationId xmlns:a16="http://schemas.microsoft.com/office/drawing/2014/main" id="{12E177F1-ABC7-4D1B-840D-930C1F44512A}"/>
              </a:ext>
            </a:extLst>
          </p:cNvPr>
          <p:cNvSpPr txBox="1">
            <a:spLocks noChangeArrowheads="1"/>
          </p:cNvSpPr>
          <p:nvPr/>
        </p:nvSpPr>
        <p:spPr bwMode="auto">
          <a:xfrm rot="898116">
            <a:off x="5418129" y="2303727"/>
            <a:ext cx="1800225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Franklin Gothic Book" panose="020B05030201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sz="11500" b="1" dirty="0"/>
              <a:t>技法</a:t>
            </a: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F439B061-691E-499D-8F2A-890E5CDBC8C9}"/>
              </a:ext>
            </a:extLst>
          </p:cNvPr>
          <p:cNvSpPr txBox="1">
            <a:spLocks/>
          </p:cNvSpPr>
          <p:nvPr/>
        </p:nvSpPr>
        <p:spPr>
          <a:xfrm rot="21209693">
            <a:off x="2728081" y="3352706"/>
            <a:ext cx="3687836" cy="985837"/>
          </a:xfrm>
          <a:prstGeom prst="rect">
            <a:avLst/>
          </a:prstGeom>
        </p:spPr>
        <p:txBody>
          <a:bodyPr vert="horz" wrap="square" lIns="91440" tIns="45720" rIns="91440" bIns="9144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  <a:ea typeface="微軟正黑體" pitchFamily="34" charset="-120"/>
              </a:defRPr>
            </a:lvl9pPr>
          </a:lstStyle>
          <a:p>
            <a:pPr eaLnBrk="1" hangingPunct="1"/>
            <a:r>
              <a:rPr kumimoji="0" lang="en-US" altLang="zh-TW" sz="8000" cap="none" dirty="0">
                <a:latin typeface="Bodoni MT" panose="02070603080606020203" pitchFamily="18" charset="0"/>
              </a:rPr>
              <a:t>collage</a:t>
            </a:r>
            <a:endParaRPr kumimoji="0" lang="zh-TW" altLang="en-US" sz="16600" cap="none" dirty="0">
              <a:latin typeface="Bodoni MT" panose="020706030806060202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8E672E-EEE9-472B-8AF4-688840B04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3315" name="內容版面配置區 2">
            <a:extLst>
              <a:ext uri="{FF2B5EF4-FFF2-40B4-BE49-F238E27FC236}">
                <a16:creationId xmlns:a16="http://schemas.microsoft.com/office/drawing/2014/main" id="{27602489-8214-4FDA-94CD-4CCE1E1A1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13316" name="Picture 3" descr="C:\Users\compaq\Desktop\20140823021243401.jpg">
            <a:extLst>
              <a:ext uri="{FF2B5EF4-FFF2-40B4-BE49-F238E27FC236}">
                <a16:creationId xmlns:a16="http://schemas.microsoft.com/office/drawing/2014/main" id="{2BDAA28F-2C92-4554-9EAE-88455102F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14" b="94580" l="5596" r="94224">
                        <a14:foregroundMark x1="16065" y1="89431" x2="15162" y2="67751"/>
                        <a14:foregroundMark x1="15162" y1="67751" x2="15162" y2="67480"/>
                        <a14:foregroundMark x1="5235" y1="66396" x2="5596" y2="57453"/>
                        <a14:foregroundMark x1="5596" y1="57453" x2="11552" y2="31165"/>
                        <a14:foregroundMark x1="94404" y1="14905" x2="88628" y2="15718"/>
                        <a14:foregroundMark x1="59747" y1="94580" x2="60289" y2="82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-14288"/>
            <a:ext cx="9329738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15429"/>
            <a:ext cx="6048672" cy="54927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zh-TW" altLang="en-US" dirty="0"/>
              <a:t>所需物品：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1B36CC5E-E546-4670-BE93-84B6B62CEE57}"/>
              </a:ext>
            </a:extLst>
          </p:cNvPr>
          <p:cNvSpPr txBox="1">
            <a:spLocks/>
          </p:cNvSpPr>
          <p:nvPr/>
        </p:nvSpPr>
        <p:spPr bwMode="auto">
          <a:xfrm>
            <a:off x="323528" y="764704"/>
            <a:ext cx="6048672" cy="22242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1638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238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838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altLang="zh-TW" sz="2400" dirty="0"/>
              <a:t>1.</a:t>
            </a:r>
            <a:r>
              <a:rPr kumimoji="0" lang="zh-TW" altLang="en-US" sz="2400" dirty="0"/>
              <a:t>一張可以貼上撕紙的底紙 </a:t>
            </a:r>
            <a:r>
              <a:rPr kumimoji="0" lang="en-US" altLang="zh-TW" sz="2400" dirty="0"/>
              <a:t>(</a:t>
            </a:r>
            <a:r>
              <a:rPr kumimoji="0" lang="zh-TW" altLang="en-US" sz="2400" dirty="0">
                <a:solidFill>
                  <a:srgbClr val="FF0000"/>
                </a:solidFill>
              </a:rPr>
              <a:t>紙張大小自訂</a:t>
            </a:r>
            <a:r>
              <a:rPr kumimoji="0" lang="en-US" altLang="zh-TW" sz="2400" dirty="0"/>
              <a:t>)</a:t>
            </a:r>
          </a:p>
          <a:p>
            <a:r>
              <a:rPr kumimoji="0" lang="en-US" altLang="zh-TW" sz="2400" dirty="0"/>
              <a:t>2.</a:t>
            </a:r>
            <a:r>
              <a:rPr kumimoji="0" lang="zh-TW" altLang="en-US" sz="2400" dirty="0"/>
              <a:t>有色廣告單、報紙或色紙</a:t>
            </a:r>
            <a:endParaRPr kumimoji="0" lang="en-US" altLang="zh-TW" sz="2400" dirty="0"/>
          </a:p>
          <a:p>
            <a:r>
              <a:rPr kumimoji="0" lang="en-US" altLang="zh-TW" sz="2400" dirty="0"/>
              <a:t>3.</a:t>
            </a:r>
            <a:r>
              <a:rPr kumimoji="0" lang="zh-TW" altLang="en-US" sz="2400" dirty="0"/>
              <a:t>膠類</a:t>
            </a:r>
            <a:r>
              <a:rPr kumimoji="0" lang="en-US" altLang="zh-TW" sz="2400" dirty="0"/>
              <a:t>(</a:t>
            </a:r>
            <a:r>
              <a:rPr kumimoji="0" lang="zh-TW" altLang="en-US" sz="2400" dirty="0"/>
              <a:t>雙面膠或膠水</a:t>
            </a:r>
            <a:r>
              <a:rPr kumimoji="0" lang="en-US" altLang="zh-TW" sz="2400" dirty="0"/>
              <a:t>)</a:t>
            </a:r>
          </a:p>
          <a:p>
            <a:r>
              <a:rPr kumimoji="0" lang="en-US" altLang="zh-TW" sz="2400" dirty="0"/>
              <a:t>4 .</a:t>
            </a:r>
            <a:r>
              <a:rPr kumimoji="0" lang="zh-TW" altLang="en-US" sz="2400" dirty="0"/>
              <a:t>果決大膽的心</a:t>
            </a:r>
            <a:endParaRPr kumimoji="0" lang="en-US" altLang="zh-TW" sz="2400" dirty="0"/>
          </a:p>
          <a:p>
            <a:endParaRPr kumimoji="0" lang="zh-TW" altLang="en-US" sz="2400" dirty="0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0193C984-BB5B-4A59-A762-1351D2C8FB26}"/>
              </a:ext>
            </a:extLst>
          </p:cNvPr>
          <p:cNvSpPr txBox="1">
            <a:spLocks/>
          </p:cNvSpPr>
          <p:nvPr/>
        </p:nvSpPr>
        <p:spPr bwMode="auto">
          <a:xfrm>
            <a:off x="3347864" y="2335384"/>
            <a:ext cx="5796136" cy="21150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800"/>
              </a:spcBef>
              <a:spcAft>
                <a:spcPct val="0"/>
              </a:spcAft>
              <a:buFont typeface="Arial" panose="020B0604020202020204" pitchFamily="34" charset="0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1638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238" indent="-163513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838" indent="-173038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altLang="zh-TW" sz="2400" dirty="0"/>
              <a:t>1.</a:t>
            </a:r>
            <a:r>
              <a:rPr kumimoji="0" lang="zh-TW" altLang="en-US" sz="2400" dirty="0"/>
              <a:t>在底紙打稿</a:t>
            </a:r>
            <a:r>
              <a:rPr kumimoji="0" lang="en-US" altLang="zh-TW" sz="2400" dirty="0"/>
              <a:t>(</a:t>
            </a:r>
            <a:r>
              <a:rPr kumimoji="0" lang="zh-TW" altLang="en-US" sz="2400" dirty="0"/>
              <a:t>食物、昆蟲動物、植物</a:t>
            </a:r>
            <a:r>
              <a:rPr kumimoji="0" lang="en-US" altLang="zh-TW" sz="2400" dirty="0"/>
              <a:t>…</a:t>
            </a:r>
            <a:r>
              <a:rPr kumimoji="0" lang="zh-TW" altLang="en-US" sz="2400" dirty="0"/>
              <a:t>等</a:t>
            </a:r>
            <a:r>
              <a:rPr kumimoji="0" lang="en-US" altLang="zh-TW" sz="2400" dirty="0"/>
              <a:t>)</a:t>
            </a:r>
          </a:p>
          <a:p>
            <a:r>
              <a:rPr kumimoji="0" lang="en-US" altLang="zh-TW" sz="2400" dirty="0"/>
              <a:t>2.</a:t>
            </a:r>
            <a:r>
              <a:rPr kumimoji="0" lang="zh-TW" altLang="en-US" sz="2400" dirty="0"/>
              <a:t>將蒐集來的紙，用顏色分類</a:t>
            </a:r>
            <a:endParaRPr kumimoji="0" lang="en-US" altLang="zh-TW" sz="2400" dirty="0"/>
          </a:p>
          <a:p>
            <a:r>
              <a:rPr kumimoji="0" lang="en-US" altLang="zh-TW" sz="2400" dirty="0"/>
              <a:t>3.</a:t>
            </a:r>
            <a:r>
              <a:rPr kumimoji="0" lang="zh-TW" altLang="en-US" sz="2400" dirty="0"/>
              <a:t>膠類</a:t>
            </a:r>
            <a:r>
              <a:rPr kumimoji="0" lang="en-US" altLang="zh-TW" sz="2400" dirty="0"/>
              <a:t>(</a:t>
            </a:r>
            <a:r>
              <a:rPr kumimoji="0" lang="zh-TW" altLang="en-US" sz="2400" dirty="0"/>
              <a:t>雙面膠或膠水</a:t>
            </a:r>
            <a:r>
              <a:rPr kumimoji="0" lang="en-US" altLang="zh-TW" sz="2400" dirty="0"/>
              <a:t>)</a:t>
            </a:r>
          </a:p>
          <a:p>
            <a:r>
              <a:rPr kumimoji="0" lang="en-US" altLang="zh-TW" sz="2400" dirty="0"/>
              <a:t>4.</a:t>
            </a:r>
            <a:r>
              <a:rPr kumimoji="0" lang="zh-TW" altLang="en-US" sz="2400" dirty="0"/>
              <a:t>一點想法決定主題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909DB08F-5872-4F16-98EE-49371B0F11F2}"/>
              </a:ext>
            </a:extLst>
          </p:cNvPr>
          <p:cNvSpPr txBox="1">
            <a:spLocks/>
          </p:cNvSpPr>
          <p:nvPr/>
        </p:nvSpPr>
        <p:spPr>
          <a:xfrm>
            <a:off x="3347864" y="1794121"/>
            <a:ext cx="5796136" cy="5492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Medium" pitchFamily="34" charset="0"/>
                <a:ea typeface="微軟正黑體" pitchFamily="34" charset="-120"/>
              </a:defRPr>
            </a:lvl9pPr>
          </a:lstStyle>
          <a:p>
            <a:r>
              <a:rPr kumimoji="0" lang="zh-TW" altLang="en-US" dirty="0"/>
              <a:t>步驟：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0B95A1B6-B322-4428-BBE2-EDDC6DE59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1" b="89883" l="7276" r="91121">
                        <a14:foregroundMark x1="7944" y1="36804" x2="7343" y2="31305"/>
                        <a14:foregroundMark x1="91121" y1="31158" x2="91121" y2="26833"/>
                      </a14:backgroundRemoval>
                    </a14:imgEffect>
                  </a14:imgLayer>
                </a14:imgProps>
              </a:ext>
            </a:extLst>
          </a:blip>
          <a:srcRect t="19662" r="2667" b="16699"/>
          <a:stretch/>
        </p:blipFill>
        <p:spPr>
          <a:xfrm>
            <a:off x="-252536" y="4131575"/>
            <a:ext cx="5079980" cy="3024336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C8C4AD8-05C8-4FBF-80B4-AEB5192117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1" b="89883" l="7276" r="91121">
                        <a14:foregroundMark x1="7944" y1="36804" x2="7343" y2="31305"/>
                        <a14:foregroundMark x1="91121" y1="31158" x2="91121" y2="26833"/>
                      </a14:backgroundRemoval>
                    </a14:imgEffect>
                  </a14:imgLayer>
                </a14:imgProps>
              </a:ext>
            </a:extLst>
          </a:blip>
          <a:srcRect t="19662" r="2667" b="16699"/>
          <a:stretch/>
        </p:blipFill>
        <p:spPr>
          <a:xfrm>
            <a:off x="3622397" y="4871477"/>
            <a:ext cx="3552604" cy="211502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9A09DA6A-DE5A-4DB3-99A1-87062A4A5F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1" b="89883" l="7276" r="91121">
                        <a14:foregroundMark x1="7944" y1="36804" x2="7343" y2="31305"/>
                        <a14:foregroundMark x1="91121" y1="31158" x2="91121" y2="26833"/>
                      </a14:backgroundRemoval>
                    </a14:imgEffect>
                  </a14:imgLayer>
                </a14:imgProps>
              </a:ext>
            </a:extLst>
          </a:blip>
          <a:srcRect t="19662" r="2667" b="16699"/>
          <a:stretch/>
        </p:blipFill>
        <p:spPr>
          <a:xfrm>
            <a:off x="7034304" y="5643743"/>
            <a:ext cx="2091360" cy="1245079"/>
          </a:xfrm>
          <a:prstGeom prst="rect">
            <a:avLst/>
          </a:prstGeom>
        </p:spPr>
      </p:pic>
      <p:sp>
        <p:nvSpPr>
          <p:cNvPr id="13" name="語音泡泡: 圓角矩形 12">
            <a:extLst>
              <a:ext uri="{FF2B5EF4-FFF2-40B4-BE49-F238E27FC236}">
                <a16:creationId xmlns:a16="http://schemas.microsoft.com/office/drawing/2014/main" id="{6B3A5ED6-BDB7-4D12-B71A-BC7899D3D75D}"/>
              </a:ext>
            </a:extLst>
          </p:cNvPr>
          <p:cNvSpPr/>
          <p:nvPr/>
        </p:nvSpPr>
        <p:spPr>
          <a:xfrm>
            <a:off x="683568" y="2793189"/>
            <a:ext cx="2432926" cy="1565746"/>
          </a:xfrm>
          <a:prstGeom prst="wedgeRoundRectCallout">
            <a:avLst>
              <a:gd name="adj1" fmla="val -41690"/>
              <a:gd name="adj2" fmla="val 67337"/>
              <a:gd name="adj3" fmla="val 16667"/>
            </a:avLst>
          </a:prstGeom>
          <a:solidFill>
            <a:srgbClr val="F2EA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solidFill>
                  <a:schemeClr val="accent6">
                    <a:lumMod val="75000"/>
                  </a:schemeClr>
                </a:solidFill>
              </a:rPr>
              <a:t>剪、撕下來的</a:t>
            </a:r>
            <a:r>
              <a:rPr lang="zh-TW" altLang="en-US" sz="1800" b="1">
                <a:solidFill>
                  <a:schemeClr val="accent6">
                    <a:lumMod val="75000"/>
                  </a:schemeClr>
                </a:solidFill>
              </a:rPr>
              <a:t>有色紙片不宜</a:t>
            </a:r>
            <a:r>
              <a:rPr lang="zh-TW" altLang="en-US" sz="1800" b="1" dirty="0">
                <a:solidFill>
                  <a:schemeClr val="accent6">
                    <a:lumMod val="75000"/>
                  </a:schemeClr>
                </a:solidFill>
              </a:rPr>
              <a:t>過大，貼上去時才會有顏色變化</a:t>
            </a:r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9181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夫の遺言で始めた91歳セツおばあちゃんの“新聞ちぎり絵”がほっこりしすぎる (1/4) 〈dot.〉｜AERA dot. (アエラドット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97"/>
          <a:stretch/>
        </p:blipFill>
        <p:spPr bwMode="auto">
          <a:xfrm>
            <a:off x="0" y="-1939577"/>
            <a:ext cx="9396536" cy="881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452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CAD8A8-D790-4BCA-B85F-3E85BE810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8195" name="內容版面配置區 2">
            <a:extLst>
              <a:ext uri="{FF2B5EF4-FFF2-40B4-BE49-F238E27FC236}">
                <a16:creationId xmlns:a16="http://schemas.microsoft.com/office/drawing/2014/main" id="{659C47D1-6DCB-44CF-B716-06983FE53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916832"/>
            <a:ext cx="6734175" cy="3384550"/>
          </a:xfrm>
        </p:spPr>
        <p:txBody>
          <a:bodyPr/>
          <a:lstStyle/>
          <a:p>
            <a:pPr eaLnBrk="1" hangingPunct="1"/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22E2FC9-D97C-44E0-94D7-0E674B066B16}"/>
              </a:ext>
            </a:extLst>
          </p:cNvPr>
          <p:cNvSpPr txBox="1"/>
          <p:nvPr/>
        </p:nvSpPr>
        <p:spPr>
          <a:xfrm>
            <a:off x="-35719" y="980728"/>
            <a:ext cx="9215438" cy="36317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1500" b="1" dirty="0">
                <a:solidFill>
                  <a:srgbClr val="FFC000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木村</a:t>
            </a:r>
            <a:r>
              <a:rPr kumimoji="0" lang="ja-JP" altLang="en-US" sz="11500" b="1" dirty="0">
                <a:solidFill>
                  <a:srgbClr val="FFC000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セツ</a:t>
            </a:r>
            <a:endParaRPr kumimoji="0" lang="en-US" altLang="ja-JP" sz="11500" b="1" dirty="0">
              <a:solidFill>
                <a:srgbClr val="FFC000"/>
              </a:solidFill>
              <a:latin typeface="王漢宗中隸書繁" panose="02000500000000000000" pitchFamily="2" charset="-120"/>
              <a:ea typeface="王漢宗中隸書繁" panose="02000500000000000000" pitchFamily="2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1500" b="1" dirty="0">
                <a:solidFill>
                  <a:srgbClr val="FFC000"/>
                </a:solidFill>
                <a:latin typeface="王漢宗中隸書繁" panose="02000500000000000000" pitchFamily="2" charset="-120"/>
                <a:ea typeface="王漢宗中隸書繁" panose="02000500000000000000" pitchFamily="2" charset="-120"/>
              </a:rPr>
              <a:t>作品欣賞</a:t>
            </a:r>
            <a:endParaRPr kumimoji="0" lang="en-US" altLang="zh-TW" sz="11500" b="1" dirty="0">
              <a:solidFill>
                <a:srgbClr val="FFC000"/>
              </a:solidFill>
              <a:latin typeface="王漢宗中隸書繁" panose="02000500000000000000" pitchFamily="2" charset="-120"/>
              <a:ea typeface="王漢宗中隸書繁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1487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8" name="Picture 6" descr="90歳セツの新聞ちぎり絵』／木村セツ | casimas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1"/>
          <a:stretch/>
        </p:blipFill>
        <p:spPr bwMode="auto">
          <a:xfrm>
            <a:off x="0" y="561772"/>
            <a:ext cx="4801878" cy="50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90歳セツの新聞ちぎり絵 [ 木村セツ ]｜GapLess！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5" r="28340"/>
          <a:stretch/>
        </p:blipFill>
        <p:spPr bwMode="auto">
          <a:xfrm>
            <a:off x="5255568" y="561772"/>
            <a:ext cx="3888432" cy="514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580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https://bnextmedia.s3.hicloud.net.tw/image/album/2020-01/img-1578301955-67805@9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7"/>
          <a:stretch/>
        </p:blipFill>
        <p:spPr bwMode="auto">
          <a:xfrm>
            <a:off x="0" y="-3201"/>
            <a:ext cx="5436096" cy="337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00106 日本奶奶撕紙畫 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854" y="476672"/>
            <a:ext cx="4183996" cy="623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200106 日本奶奶撕紙畫 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0" t="13812" r="7602" b="2602"/>
          <a:stretch/>
        </p:blipFill>
        <p:spPr bwMode="auto">
          <a:xfrm>
            <a:off x="-30629" y="3140969"/>
            <a:ext cx="5167732" cy="375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data:image/gif;base64,iVBORw0KGgoAAAANSUhEUgAAABAAAAAJCAQAAACRI2S5AAAAEElEQVR42mNkIAAYRxWAAQAG9gAKqv6+A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9700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428F82-22D9-42CC-8F72-F6499B99B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4" descr="Peter Clark by Portland Gallery, London - YouTube">
            <a:extLst>
              <a:ext uri="{FF2B5EF4-FFF2-40B4-BE49-F238E27FC236}">
                <a16:creationId xmlns:a16="http://schemas.microsoft.com/office/drawing/2014/main" id="{AFA6A2AB-87E3-4436-BCBA-08AB957B5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0"/>
            <a:ext cx="9496403" cy="68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677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CAD8A8-D790-4BCA-B85F-3E85BE810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22E2FC9-D97C-44E0-94D7-0E674B066B16}"/>
              </a:ext>
            </a:extLst>
          </p:cNvPr>
          <p:cNvSpPr txBox="1"/>
          <p:nvPr/>
        </p:nvSpPr>
        <p:spPr>
          <a:xfrm>
            <a:off x="0" y="1048187"/>
            <a:ext cx="9144000" cy="36317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1500" b="1" dirty="0">
                <a:solidFill>
                  <a:srgbClr val="FFC000"/>
                </a:solidFill>
                <a:latin typeface="AR CARTER" panose="02000000000000000000" pitchFamily="2" charset="0"/>
                <a:ea typeface="書法細圓（注音一）" panose="02010600000101010101" pitchFamily="2" charset="-120"/>
              </a:rPr>
              <a:t>Peter Clark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1500" b="1" dirty="0">
                <a:solidFill>
                  <a:srgbClr val="FFC000"/>
                </a:solidFill>
                <a:latin typeface="AR CARTER" panose="02000000000000000000" pitchFamily="2" charset="0"/>
                <a:ea typeface="書法細圓（注音一）" panose="02010600000101010101" pitchFamily="2" charset="-120"/>
              </a:rPr>
              <a:t>作品欣賞</a:t>
            </a:r>
            <a:endParaRPr kumimoji="0" lang="en-US" altLang="zh-TW" sz="11500" b="1" dirty="0">
              <a:solidFill>
                <a:srgbClr val="FFC000"/>
              </a:solidFill>
              <a:latin typeface="AR CARTER" panose="02000000000000000000" pitchFamily="2" charset="0"/>
              <a:ea typeface="書法細圓（注音一）" panose="02010600000101010101" pitchFamily="2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23269B7-644B-49D4-8C66-ED59CBC25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1667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auty will save the world">
            <a:extLst>
              <a:ext uri="{FF2B5EF4-FFF2-40B4-BE49-F238E27FC236}">
                <a16:creationId xmlns:a16="http://schemas.microsoft.com/office/drawing/2014/main" id="{8447AE24-B1C1-4663-8453-21A367C35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93" b="89691" l="9653" r="89189">
                        <a14:foregroundMark x1="28958" y1="7216" x2="32432" y2="15464"/>
                        <a14:foregroundMark x1="32432" y1="15464" x2="32432" y2="15464"/>
                        <a14:foregroundMark x1="74903" y1="5155" x2="74903" y2="5155"/>
                        <a14:foregroundMark x1="26641" y1="3093" x2="26641" y2="3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814"/>
            <a:ext cx="8427211" cy="63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2">
            <a:extLst>
              <a:ext uri="{FF2B5EF4-FFF2-40B4-BE49-F238E27FC236}">
                <a16:creationId xmlns:a16="http://schemas.microsoft.com/office/drawing/2014/main" id="{6DF6D069-C938-4A1B-A2E0-649202A9A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/>
          <a:lstStyle/>
          <a:p>
            <a:endParaRPr lang="en-US"/>
          </a:p>
        </p:txBody>
      </p:sp>
      <p:sp>
        <p:nvSpPr>
          <p:cNvPr id="78" name="Text Placeholder 3">
            <a:extLst>
              <a:ext uri="{FF2B5EF4-FFF2-40B4-BE49-F238E27FC236}">
                <a16:creationId xmlns:a16="http://schemas.microsoft.com/office/drawing/2014/main" id="{8CACF1BE-BDFB-41D9-AB0C-94D835897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6" descr="Peter clark collage">
            <a:extLst>
              <a:ext uri="{FF2B5EF4-FFF2-40B4-BE49-F238E27FC236}">
                <a16:creationId xmlns:a16="http://schemas.microsoft.com/office/drawing/2014/main" id="{3E34F702-97B4-4C8F-B43A-C8B610833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67" b="89867" l="4883" r="94727">
                        <a14:foregroundMark x1="5273" y1="17600" x2="20313" y2="4533"/>
                        <a14:foregroundMark x1="48438" y1="89600" x2="48438" y2="89600"/>
                        <a14:foregroundMark x1="31836" y1="86933" x2="31836" y2="86933"/>
                        <a14:foregroundMark x1="31836" y1="86933" x2="31836" y2="86933"/>
                        <a14:foregroundMark x1="93945" y1="41867" x2="93945" y2="41867"/>
                        <a14:foregroundMark x1="94531" y1="52267" x2="94531" y2="52267"/>
                        <a14:foregroundMark x1="34570" y1="82133" x2="34570" y2="82133"/>
                        <a14:foregroundMark x1="33008" y1="84267" x2="33008" y2="84267"/>
                        <a14:foregroundMark x1="94727" y1="42133" x2="94727" y2="42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84" y="620688"/>
            <a:ext cx="8516010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TC101859868[[fn=熱力]]</Template>
  <TotalTime>199</TotalTime>
  <Words>127</Words>
  <Application>Microsoft Office PowerPoint</Application>
  <PresentationFormat>如螢幕大小 (4:3)</PresentationFormat>
  <Paragraphs>18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9" baseType="lpstr">
      <vt:lpstr>AR CARTER</vt:lpstr>
      <vt:lpstr>王漢宗中隸書繁</vt:lpstr>
      <vt:lpstr>Arial</vt:lpstr>
      <vt:lpstr>Bodoni MT</vt:lpstr>
      <vt:lpstr>Franklin Gothic Book</vt:lpstr>
      <vt:lpstr>Franklin Gothic Medium</vt:lpstr>
      <vt:lpstr>Wingdings</vt:lpstr>
      <vt:lpstr>角度</vt:lpstr>
      <vt:lpstr>拼貼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所需物品：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拼貼</dc:title>
  <dc:creator>compaq</dc:creator>
  <cp:lastModifiedBy>芳瑜 張</cp:lastModifiedBy>
  <cp:revision>22</cp:revision>
  <dcterms:created xsi:type="dcterms:W3CDTF">2014-09-03T13:14:51Z</dcterms:created>
  <dcterms:modified xsi:type="dcterms:W3CDTF">2021-05-19T11:05:30Z</dcterms:modified>
</cp:coreProperties>
</file>