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3FA8B-05F0-4172-93A0-61B5D53B6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D3ABD78-A24B-450D-98FA-817204CA7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7FF9F8-5388-4C4D-8599-589758A0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C1CAC8-4407-4265-9D70-DDA6030B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65B5AB-124D-4FA9-A864-47FBCB15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51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E8438E-F718-4890-B717-08423603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F8BB34-4FA6-4002-8054-55EFB3AEA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5B1AAA-8551-4C7D-B372-2DE64335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45F5FDC-1910-446E-B727-A6DBA1FD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A50E47-EC03-4E49-BDB5-4982CBCD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86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AFEB546-FE86-49C7-9397-025CAA8BD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09837A9-C18F-4AAF-BBB1-1C691390E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D978CF-215D-4C1B-B857-93322EB3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B713B8C-B0EB-48A9-99AB-48060152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A3CC1B-504A-49FA-8999-F3AC311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574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EB68B8-C07B-48A6-BC9D-A13542F1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804496-5116-4E5F-9B73-BF2311FFE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982E71-E463-43C8-A499-01211711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076C16-5FBF-4B7E-98AC-6D158A9E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1820F8-8A46-4901-A016-EC3A6447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556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E16CE7-B2D2-4540-97E8-5C5F5318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EDD1FA-AA08-4C9E-8145-1705E90E0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7263C9-4100-4D64-86E7-4D2130B3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6DB765-48D7-4ED8-9E07-304F5A86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9C871E-BE74-4146-8AE8-D375DF54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09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6229A-3A2E-4990-BDA3-AE3EE048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A707B-60F5-4E4F-B61D-9E1C79F8C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63F0622-394C-4DFB-AE9B-6AFF5779B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CBEF1B0-F605-44E0-822D-6A65E21C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99FB02-2B3C-420B-8371-B7E598BC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1205DA-BF5B-42A7-AD9E-9B872831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08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12AC66-B547-4B8C-A76F-4030F0AE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417D25C-64AF-4249-8BC3-EA2B06B53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A55FEE1-31FD-42F8-81F6-18B79E4BE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C377126-6839-45F4-AD5A-3C9D7E1A0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E1E6041-7508-4996-9E0B-F8CA75B96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C572E95-1CEA-4431-892E-04AC0D517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85A09F5-B28D-4BD3-B6B9-E762DF8A1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FE47D5E-ABE6-470B-BA31-58673D63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12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AEBC4B-A30F-4808-BD40-81A54278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16962FE-C839-418F-BF43-80C34A76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62B7716-2046-4036-B9A8-B9DDE2DF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62A92B-292A-4C9B-9D5C-D03979EA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6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14945AF-4E35-4DD6-ADC0-278F3738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87F796E-2F7D-4FC7-91E2-18F85A77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E061C3-C7C8-42CA-B213-C94B22FD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75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6838A-D13C-425F-80B7-25E85847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FE1B97-5A12-4F6B-B788-994463F48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B9665DF-EF13-43F5-9702-144CE7279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67281F-B459-4624-9EBD-009A3B14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9F20DAF-41BA-457A-ABB6-961E19FE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8DBD61-AF7F-4029-953F-2F97DCD5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06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E75E67-2D77-47D4-9585-CDE356BD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F0BDDFC-1F2C-43A7-B8D5-DD5192DF8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76FE017-8ABB-401B-BCAD-811E34EC3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93D6748-10D3-43A6-A6BF-88423169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54E060A-0EF2-45CB-8121-650C094EC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C710E83-8D7F-45EC-949C-1439E60F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84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73181AB-9465-4613-8ED4-8EDAC86E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7C83814-A98A-486A-9417-4EFD93A71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7CC0CB-1C80-4272-9EC5-C65E20897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8C2F3-6053-4C79-B209-B8E92DD56589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60DE315-3FD9-4568-853C-46D0046C9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A74CEF-731F-4E96-9836-CBEC5284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42B-A5AC-4EED-9316-1072CEA81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747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hyperlink" Target="https://www.youtube.com/embed/Hhs8Zs9sk0w?autoplay=1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2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6" Type="http://schemas.openxmlformats.org/officeDocument/2006/relationships/hyperlink" Target="https://www.youtube.com/watch?v=PyhQHjVOdac" TargetMode="External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1.xml"/><Relationship Id="rId5" Type="http://schemas.microsoft.com/office/2007/relationships/media" Target="../media/media10.mp3"/><Relationship Id="rId15" Type="http://schemas.openxmlformats.org/officeDocument/2006/relationships/hyperlink" Target="https://www.youtube.com/embed/8F0NYBBKczM?autoplay=1" TargetMode="External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hyperlink" Target="https://www.youtube.com/embed/xyMrLQ4ZI-4?autoplay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hyperlink" Target="https://www.youtube.com/watch?v=mRVHyy7iYKc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2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image" Target="../media/image2.png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8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slideLayout" Target="../slideLayouts/slideLayout1.xml"/><Relationship Id="rId5" Type="http://schemas.microsoft.com/office/2007/relationships/media" Target="../media/media20.mp3"/><Relationship Id="rId15" Type="http://schemas.openxmlformats.org/officeDocument/2006/relationships/hyperlink" Target="https://www.youtube.com/embed/E76OyUI-C9A?autoplay=1" TargetMode="External"/><Relationship Id="rId10" Type="http://schemas.openxmlformats.org/officeDocument/2006/relationships/audio" Target="../media/media22.mp3"/><Relationship Id="rId4" Type="http://schemas.openxmlformats.org/officeDocument/2006/relationships/audio" Target="../media/media19.mp3"/><Relationship Id="rId9" Type="http://schemas.microsoft.com/office/2007/relationships/media" Target="../media/media22.mp3"/><Relationship Id="rId14" Type="http://schemas.openxmlformats.org/officeDocument/2006/relationships/hyperlink" Target="https://www.youtube.com/embed/eT3pOOtu8U0?autoplay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hyperlink" Target="https://www.youtube.com/playlist?list=PLOW91f4nzh6VNqU1LdMxI_W-tIr4x3OD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5" Type="http://schemas.microsoft.com/office/2007/relationships/media" Target="../media/media26.mp3"/><Relationship Id="rId4" Type="http://schemas.openxmlformats.org/officeDocument/2006/relationships/audio" Target="../media/media25.mp3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6C68559-900F-4868-9D47-1FC0182B6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28_2_ES4">
            <a:hlinkClick r:id="" action="ppaction://media"/>
            <a:extLst>
              <a:ext uri="{FF2B5EF4-FFF2-40B4-BE49-F238E27FC236}">
                <a16:creationId xmlns:a16="http://schemas.microsoft.com/office/drawing/2014/main" id="{422FFAC8-E59F-4E7A-9758-864410DD2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28800" y="848360"/>
            <a:ext cx="36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29_2_ES4">
            <a:hlinkClick r:id="" action="ppaction://media"/>
            <a:extLst>
              <a:ext uri="{FF2B5EF4-FFF2-40B4-BE49-F238E27FC236}">
                <a16:creationId xmlns:a16="http://schemas.microsoft.com/office/drawing/2014/main" id="{371889B0-0E82-4C53-8301-854AD3C862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26640" y="84836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30_2_ES4">
            <a:hlinkClick r:id="" action="ppaction://media"/>
            <a:extLst>
              <a:ext uri="{FF2B5EF4-FFF2-40B4-BE49-F238E27FC236}">
                <a16:creationId xmlns:a16="http://schemas.microsoft.com/office/drawing/2014/main" id="{6C2EAD4B-E168-4294-B487-F6C3B77A0E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72480" y="11734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文字方塊 8">
            <a:hlinkClick r:id="rId10"/>
            <a:extLst>
              <a:ext uri="{FF2B5EF4-FFF2-40B4-BE49-F238E27FC236}">
                <a16:creationId xmlns:a16="http://schemas.microsoft.com/office/drawing/2014/main" id="{9FBC8D9A-1A3F-4F1A-8806-E20566FD83C9}"/>
              </a:ext>
            </a:extLst>
          </p:cNvPr>
          <p:cNvSpPr txBox="1"/>
          <p:nvPr/>
        </p:nvSpPr>
        <p:spPr>
          <a:xfrm>
            <a:off x="9550400" y="1198880"/>
            <a:ext cx="10054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外師導讀</a:t>
            </a:r>
          </a:p>
        </p:txBody>
      </p:sp>
    </p:spTree>
    <p:extLst>
      <p:ext uri="{BB962C8B-B14F-4D97-AF65-F5344CB8AC3E}">
        <p14:creationId xmlns:p14="http://schemas.microsoft.com/office/powerpoint/2010/main" val="87888419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EDBBC1-7A00-4EB5-8F88-A667E1357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2_2_ES4">
            <a:hlinkClick r:id="" action="ppaction://media"/>
            <a:extLst>
              <a:ext uri="{FF2B5EF4-FFF2-40B4-BE49-F238E27FC236}">
                <a16:creationId xmlns:a16="http://schemas.microsoft.com/office/drawing/2014/main" id="{2206BCE1-45DE-401B-91C0-CBF61C666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71520" y="4622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53_2_ES4">
            <a:hlinkClick r:id="" action="ppaction://media"/>
            <a:extLst>
              <a:ext uri="{FF2B5EF4-FFF2-40B4-BE49-F238E27FC236}">
                <a16:creationId xmlns:a16="http://schemas.microsoft.com/office/drawing/2014/main" id="{C659F058-E815-4782-8B09-6A53B89B6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54880" y="3449320"/>
            <a:ext cx="360000" cy="36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0308465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846DA63-B8B0-4EC0-A1AC-2A7CDB499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31_2_1_ES4">
            <a:hlinkClick r:id="" action="ppaction://media"/>
            <a:extLst>
              <a:ext uri="{FF2B5EF4-FFF2-40B4-BE49-F238E27FC236}">
                <a16:creationId xmlns:a16="http://schemas.microsoft.com/office/drawing/2014/main" id="{C307CA22-5419-4C52-9E5F-672DA99DA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35760" y="1066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32_2_1_ES4">
            <a:hlinkClick r:id="" action="ppaction://media"/>
            <a:extLst>
              <a:ext uri="{FF2B5EF4-FFF2-40B4-BE49-F238E27FC236}">
                <a16:creationId xmlns:a16="http://schemas.microsoft.com/office/drawing/2014/main" id="{1452D351-E53C-4162-83F6-89BDA6DFE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4880" y="86360"/>
            <a:ext cx="360000" cy="36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83635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97ECED-E343-4FD4-8F4E-50B6636E1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31_2_2_ES4">
            <a:hlinkClick r:id="" action="ppaction://media"/>
            <a:extLst>
              <a:ext uri="{FF2B5EF4-FFF2-40B4-BE49-F238E27FC236}">
                <a16:creationId xmlns:a16="http://schemas.microsoft.com/office/drawing/2014/main" id="{5009CB9A-6B31-4FDE-9DB8-0E20F915B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7840" y="10160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32_2_2_ES4">
            <a:hlinkClick r:id="" action="ppaction://media"/>
            <a:extLst>
              <a:ext uri="{FF2B5EF4-FFF2-40B4-BE49-F238E27FC236}">
                <a16:creationId xmlns:a16="http://schemas.microsoft.com/office/drawing/2014/main" id="{9C27B280-0682-4C7D-AD1F-51635E43B4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65680" y="81280"/>
            <a:ext cx="360000" cy="36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23623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915B2ED-937D-40C9-BB80-869E97672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3_2_ES4">
            <a:hlinkClick r:id="" action="ppaction://media"/>
            <a:extLst>
              <a:ext uri="{FF2B5EF4-FFF2-40B4-BE49-F238E27FC236}">
                <a16:creationId xmlns:a16="http://schemas.microsoft.com/office/drawing/2014/main" id="{36820213-BF87-44F6-A6BF-8258B7DE0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67840" y="69596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34_2_ES4">
            <a:hlinkClick r:id="" action="ppaction://media"/>
            <a:extLst>
              <a:ext uri="{FF2B5EF4-FFF2-40B4-BE49-F238E27FC236}">
                <a16:creationId xmlns:a16="http://schemas.microsoft.com/office/drawing/2014/main" id="{89F26791-5F78-42A5-BD6E-D35C8AAC9C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30320" y="85852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35_2_ES4">
            <a:hlinkClick r:id="" action="ppaction://media"/>
            <a:extLst>
              <a:ext uri="{FF2B5EF4-FFF2-40B4-BE49-F238E27FC236}">
                <a16:creationId xmlns:a16="http://schemas.microsoft.com/office/drawing/2014/main" id="{1A8402DC-F3C0-4584-B2DB-EA5B956641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87840" y="69596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36_2_ES4">
            <a:hlinkClick r:id="" action="ppaction://media"/>
            <a:extLst>
              <a:ext uri="{FF2B5EF4-FFF2-40B4-BE49-F238E27FC236}">
                <a16:creationId xmlns:a16="http://schemas.microsoft.com/office/drawing/2014/main" id="{5D37FD9A-361F-4CA4-8D26-07C3BAD07B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95840" y="69596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37_2_ES4">
            <a:hlinkClick r:id="" action="ppaction://media"/>
            <a:extLst>
              <a:ext uri="{FF2B5EF4-FFF2-40B4-BE49-F238E27FC236}">
                <a16:creationId xmlns:a16="http://schemas.microsoft.com/office/drawing/2014/main" id="{CE9D6DBF-AA34-46D4-A563-044E074CED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50960" y="500380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7336171-D3BE-4BF5-9E23-6486BF65AE49}"/>
              </a:ext>
            </a:extLst>
          </p:cNvPr>
          <p:cNvSpPr txBox="1"/>
          <p:nvPr/>
        </p:nvSpPr>
        <p:spPr>
          <a:xfrm>
            <a:off x="3007360" y="335280"/>
            <a:ext cx="6976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Song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21F39E-3BEE-4D96-A189-811E4221EF58}"/>
              </a:ext>
            </a:extLst>
          </p:cNvPr>
          <p:cNvSpPr txBox="1"/>
          <p:nvPr/>
        </p:nvSpPr>
        <p:spPr>
          <a:xfrm>
            <a:off x="10816157" y="325120"/>
            <a:ext cx="1325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Where is it?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C67E7B3-DF08-4B65-9715-CF77EA3B396D}"/>
              </a:ext>
            </a:extLst>
          </p:cNvPr>
          <p:cNvSpPr txBox="1"/>
          <p:nvPr/>
        </p:nvSpPr>
        <p:spPr>
          <a:xfrm>
            <a:off x="5557520" y="284480"/>
            <a:ext cx="14157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外師教學影片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794940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126A35-D9B4-4667-AA8B-6004EFFFE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8_2_ES4">
            <a:hlinkClick r:id="" action="ppaction://media"/>
            <a:extLst>
              <a:ext uri="{FF2B5EF4-FFF2-40B4-BE49-F238E27FC236}">
                <a16:creationId xmlns:a16="http://schemas.microsoft.com/office/drawing/2014/main" id="{FD43C32A-546F-4AAC-BADD-309594CFC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27920" y="370840"/>
            <a:ext cx="360000" cy="36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589195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1A3FF3-BBCB-488A-9342-CF57CE795C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9_2_ES4">
            <a:hlinkClick r:id="" action="ppaction://media"/>
            <a:extLst>
              <a:ext uri="{FF2B5EF4-FFF2-40B4-BE49-F238E27FC236}">
                <a16:creationId xmlns:a16="http://schemas.microsoft.com/office/drawing/2014/main" id="{036EC735-46CB-4583-BAB8-F0D09683F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77440" y="4114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40_2_ES4">
            <a:hlinkClick r:id="" action="ppaction://media"/>
            <a:extLst>
              <a:ext uri="{FF2B5EF4-FFF2-40B4-BE49-F238E27FC236}">
                <a16:creationId xmlns:a16="http://schemas.microsoft.com/office/drawing/2014/main" id="{AB4F277D-831A-4E3C-9AD8-C40E8F8187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52080" y="1320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41_2_ES4">
            <a:hlinkClick r:id="" action="ppaction://media"/>
            <a:extLst>
              <a:ext uri="{FF2B5EF4-FFF2-40B4-BE49-F238E27FC236}">
                <a16:creationId xmlns:a16="http://schemas.microsoft.com/office/drawing/2014/main" id="{85670BEB-ABE0-4061-BE9C-D5024AE110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5160" y="1320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42_2_ES4">
            <a:hlinkClick r:id="" action="ppaction://media"/>
            <a:extLst>
              <a:ext uri="{FF2B5EF4-FFF2-40B4-BE49-F238E27FC236}">
                <a16:creationId xmlns:a16="http://schemas.microsoft.com/office/drawing/2014/main" id="{CC0BB569-7401-48FA-91D8-018DB12A1F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8240" y="1320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AF1FCC3-1367-4322-B1EB-5B933CB64D37}"/>
              </a:ext>
            </a:extLst>
          </p:cNvPr>
          <p:cNvSpPr txBox="1"/>
          <p:nvPr/>
        </p:nvSpPr>
        <p:spPr>
          <a:xfrm>
            <a:off x="9428480" y="416560"/>
            <a:ext cx="10054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律動影片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42708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26E9E2-95BB-4596-96E0-6281F9F0B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43_2_ES4">
            <a:hlinkClick r:id="" action="ppaction://media"/>
            <a:extLst>
              <a:ext uri="{FF2B5EF4-FFF2-40B4-BE49-F238E27FC236}">
                <a16:creationId xmlns:a16="http://schemas.microsoft.com/office/drawing/2014/main" id="{CCEDD281-4B2B-4B63-BFFC-8356119AE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88640" y="68580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44_2_ES4">
            <a:hlinkClick r:id="" action="ppaction://media"/>
            <a:extLst>
              <a:ext uri="{FF2B5EF4-FFF2-40B4-BE49-F238E27FC236}">
                <a16:creationId xmlns:a16="http://schemas.microsoft.com/office/drawing/2014/main" id="{13E7129C-1986-4C41-A766-BF94DE726D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6480" y="68580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45_2_ES4">
            <a:hlinkClick r:id="" action="ppaction://media"/>
            <a:extLst>
              <a:ext uri="{FF2B5EF4-FFF2-40B4-BE49-F238E27FC236}">
                <a16:creationId xmlns:a16="http://schemas.microsoft.com/office/drawing/2014/main" id="{776E3D60-8D84-44CE-BEEC-FC1E55E164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58160" y="49326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46_2_ES4">
            <a:hlinkClick r:id="" action="ppaction://media"/>
            <a:extLst>
              <a:ext uri="{FF2B5EF4-FFF2-40B4-BE49-F238E27FC236}">
                <a16:creationId xmlns:a16="http://schemas.microsoft.com/office/drawing/2014/main" id="{B20DAB71-9B93-4531-ADB5-FF166596D52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4320" y="40132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47_2_ES4">
            <a:hlinkClick r:id="" action="ppaction://media"/>
            <a:extLst>
              <a:ext uri="{FF2B5EF4-FFF2-40B4-BE49-F238E27FC236}">
                <a16:creationId xmlns:a16="http://schemas.microsoft.com/office/drawing/2014/main" id="{458627C1-29C9-473C-B46A-D1EF0D79EC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97440" y="229108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6EF0693-E040-4400-9FBF-526DF48114E3}"/>
              </a:ext>
            </a:extLst>
          </p:cNvPr>
          <p:cNvSpPr txBox="1"/>
          <p:nvPr/>
        </p:nvSpPr>
        <p:spPr>
          <a:xfrm>
            <a:off x="4175760" y="355600"/>
            <a:ext cx="790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發音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462882B-563F-4B7A-907D-57C3A807432A}"/>
              </a:ext>
            </a:extLst>
          </p:cNvPr>
          <p:cNvSpPr txBox="1"/>
          <p:nvPr/>
        </p:nvSpPr>
        <p:spPr>
          <a:xfrm>
            <a:off x="5059680" y="345440"/>
            <a:ext cx="10214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u_e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發音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046469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7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2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466B0B0-E639-4B2F-B615-2161A7F8A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48_2_ES4">
            <a:hlinkClick r:id="" action="ppaction://media"/>
            <a:extLst>
              <a:ext uri="{FF2B5EF4-FFF2-40B4-BE49-F238E27FC236}">
                <a16:creationId xmlns:a16="http://schemas.microsoft.com/office/drawing/2014/main" id="{1BA5CEFB-FD5F-41E6-B6D2-63DA0B2C1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98800" y="45212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4BED68A-FA64-414C-B525-89B79BA24112}"/>
              </a:ext>
            </a:extLst>
          </p:cNvPr>
          <p:cNvSpPr txBox="1"/>
          <p:nvPr/>
        </p:nvSpPr>
        <p:spPr>
          <a:xfrm>
            <a:off x="3383280" y="111760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繪本延伸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3901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F8BE892-57A5-4ECC-8247-4261F582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49_2_ES4">
            <a:hlinkClick r:id="" action="ppaction://media"/>
            <a:extLst>
              <a:ext uri="{FF2B5EF4-FFF2-40B4-BE49-F238E27FC236}">
                <a16:creationId xmlns:a16="http://schemas.microsoft.com/office/drawing/2014/main" id="{326D26D2-4032-4488-BFD6-96E6070D8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74160" y="109220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50_2_ES4">
            <a:hlinkClick r:id="" action="ppaction://media"/>
            <a:extLst>
              <a:ext uri="{FF2B5EF4-FFF2-40B4-BE49-F238E27FC236}">
                <a16:creationId xmlns:a16="http://schemas.microsoft.com/office/drawing/2014/main" id="{2F1BF5CA-C52C-49FA-8A69-096C488CB6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2960" y="401320"/>
            <a:ext cx="360000" cy="3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51_2_ES4">
            <a:hlinkClick r:id="" action="ppaction://media"/>
            <a:extLst>
              <a:ext uri="{FF2B5EF4-FFF2-40B4-BE49-F238E27FC236}">
                <a16:creationId xmlns:a16="http://schemas.microsoft.com/office/drawing/2014/main" id="{871E1172-537A-478B-8E76-1C0B7A3F66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04400" y="2463800"/>
            <a:ext cx="360000" cy="36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243295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24</Words>
  <Application>Microsoft Office PowerPoint</Application>
  <PresentationFormat>寬螢幕</PresentationFormat>
  <Paragraphs>8</Paragraphs>
  <Slides>10</Slides>
  <Notes>0</Notes>
  <HiddenSlides>0</HiddenSlides>
  <MMClips>28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JC</cp:lastModifiedBy>
  <cp:revision>2</cp:revision>
  <dcterms:created xsi:type="dcterms:W3CDTF">2021-05-20T05:14:54Z</dcterms:created>
  <dcterms:modified xsi:type="dcterms:W3CDTF">2021-05-20T10:09:09Z</dcterms:modified>
</cp:coreProperties>
</file>